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C1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8B5C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1">
                <a:solidFill>
                  <a:srgbClr val="7C6CF5"/>
                </a:solidFill>
              </a:rPr>
              <a:t>ВСТРЕЧА 143 · 2026-10-08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 b="1">
                <a:solidFill>
                  <a:srgbClr val="F0EEFF"/>
                </a:solidFill>
              </a:rPr>
              <a:t>Разговор Алекса с Леонидом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691640"/>
            <a:ext cx="1088136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600">
                <a:solidFill>
                  <a:srgbClr val="F0EEFF"/>
                </a:solidFill>
              </a:rPr>
              <a:t>• Выжимка разговора и договорённости · ~2.5 часа</a:t>
            </a:r>
          </a:p>
          <a:p>
            <a:pPr>
              <a:spcAft>
                <a:spcPts val="800"/>
              </a:spcAft>
            </a:pPr>
            <a:r>
              <a:rPr sz="1600">
                <a:solidFill>
                  <a:srgbClr val="F0EEFF"/>
                </a:solidFill>
              </a:rPr>
              <a:t>• Jitsi + агент-визуализатор Simbiot (слайды рисуются в реальном времени)</a:t>
            </a:r>
          </a:p>
          <a:p>
            <a:pPr>
              <a:spcAft>
                <a:spcPts val="800"/>
              </a:spcAft>
            </a:pPr>
            <a:r>
              <a:rPr sz="1600">
                <a:solidFill>
                  <a:srgbClr val="F0EEFF"/>
                </a:solidFill>
              </a:rPr>
              <a:t>• Кооператив 42 / студия Simbiot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C1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8B5C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1">
                <a:solidFill>
                  <a:srgbClr val="7C6CF5"/>
                </a:solidFill>
              </a:rPr>
              <a:t>ВСТРЕЧА 143 · 2026-10-08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 b="1">
                <a:solidFill>
                  <a:srgbClr val="F0EEFF"/>
                </a:solidFill>
              </a:rPr>
              <a:t>Кто есть кто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691640"/>
            <a:ext cx="1088136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600">
                <a:solidFill>
                  <a:srgbClr val="F0EEFF"/>
                </a:solidFill>
              </a:rPr>
              <a:t>• Леонид — давний знакомый студии, писатель, инвестор в deep-tech (Anti-Aging Hero с физиком Петром Федичевым)</a:t>
            </a:r>
          </a:p>
          <a:p>
            <a:pPr>
              <a:spcAft>
                <a:spcPts val="800"/>
              </a:spcAft>
            </a:pPr>
            <a:r>
              <a:rPr sz="1600">
                <a:solidFill>
                  <a:srgbClr val="F0EEFF"/>
                </a:solidFill>
              </a:rPr>
              <a:t>• DGX Spark 128GB (€5000) — дома гоняет CUDA-моделирование графов надёжности</a:t>
            </a:r>
          </a:p>
          <a:p>
            <a:pPr>
              <a:spcAft>
                <a:spcPts val="800"/>
              </a:spcAft>
            </a:pPr>
            <a:r>
              <a:rPr sz="1600">
                <a:solidFill>
                  <a:srgbClr val="F0EEFF"/>
                </a:solidFill>
              </a:rPr>
              <a:t>• Алекс — инфраструктура студии: агент-визуализатор, собственный роутер LM, RAG по знаниям кооператива</a:t>
            </a:r>
          </a:p>
          <a:p>
            <a:pPr>
              <a:spcAft>
                <a:spcPts val="800"/>
              </a:spcAft>
            </a:pPr>
            <a:r>
              <a:rPr sz="1400">
                <a:solidFill>
                  <a:srgbClr val="9A97B8"/>
                </a:solidFill>
              </a:rPr>
              <a:t>– «1-й раз такое в моей практике… польза очевидна» — Леонид о демо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C1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8B5C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1">
                <a:solidFill>
                  <a:srgbClr val="7C6CF5"/>
                </a:solidFill>
              </a:rPr>
              <a:t>ВСТРЕЧА 143 · 2026-10-08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 b="1">
                <a:solidFill>
                  <a:srgbClr val="F0EEFF"/>
                </a:solidFill>
              </a:rPr>
              <a:t>Демо инфраструктуры студии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691640"/>
            <a:ext cx="1088136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600">
                <a:solidFill>
                  <a:srgbClr val="F0EEFF"/>
                </a:solidFill>
              </a:rPr>
              <a:t>• Агент подключается к любому звонку и рисует слайды по ходу разговора (~45 сек на слайд)</a:t>
            </a:r>
          </a:p>
          <a:p>
            <a:pPr>
              <a:spcAft>
                <a:spcPts val="800"/>
              </a:spcAft>
            </a:pPr>
            <a:r>
              <a:rPr sz="1600">
                <a:solidFill>
                  <a:srgbClr val="F0EEFF"/>
                </a:solidFill>
              </a:rPr>
              <a:t>• Роутер сам выбирает LM под контекст (визуализация — GLM 5.3 Flash)</a:t>
            </a:r>
          </a:p>
          <a:p>
            <a:pPr>
              <a:spcAft>
                <a:spcPts val="800"/>
              </a:spcAft>
            </a:pPr>
            <a:r>
              <a:rPr sz="1600">
                <a:solidFill>
                  <a:srgbClr val="F0EEFF"/>
                </a:solidFill>
              </a:rPr>
              <a:t>• RAG: «он знает всё, что мы делаем» — общая база знаний кооператива</a:t>
            </a:r>
          </a:p>
          <a:p>
            <a:pPr>
              <a:spcAft>
                <a:spcPts val="800"/>
              </a:spcAft>
            </a:pPr>
            <a:r>
              <a:rPr sz="1400">
                <a:solidFill>
                  <a:srgbClr val="9A97B8"/>
                </a:solidFill>
              </a:rPr>
              <a:t>– Инсайт Леонида: домашняя коробочка → быстрая генерация музыки/картинок/мини-видео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C1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8B5C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1">
                <a:solidFill>
                  <a:srgbClr val="7C6CF5"/>
                </a:solidFill>
              </a:rPr>
              <a:t>ВСТРЕЧА 143 · 2026-10-08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 b="1">
                <a:solidFill>
                  <a:srgbClr val="F0EEFF"/>
                </a:solidFill>
              </a:rPr>
              <a:t>Пилот: мультик по рассказу Леонида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691640"/>
            <a:ext cx="1088136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600">
                <a:solidFill>
                  <a:srgbClr val="F0EEFF"/>
                </a:solidFill>
              </a:rPr>
              <a:t>• Мульт-адаптация рассказов (10–15 мин); Леонид готов финансово поддержать пилот</a:t>
            </a:r>
          </a:p>
          <a:p>
            <a:pPr>
              <a:spcAft>
                <a:spcPts val="800"/>
              </a:spcAft>
            </a:pPr>
            <a:r>
              <a:rPr sz="1600">
                <a:solidFill>
                  <a:srgbClr val="F0EEFF"/>
                </a:solidFill>
              </a:rPr>
              <a:t>• Ориентир бюджета — «в пределах 1000» на эксперимент (токены — точно, труд — обсудить)</a:t>
            </a:r>
          </a:p>
          <a:p>
            <a:pPr>
              <a:spcAft>
                <a:spcPts val="800"/>
              </a:spcAft>
            </a:pPr>
            <a:r>
              <a:rPr sz="1600">
                <a:solidFill>
                  <a:srgbClr val="F0EEFF"/>
                </a:solidFill>
              </a:rPr>
              <a:t>• Вход от студии: рассказ + свобода интерпретации, без пожеланий-ограничений</a:t>
            </a:r>
          </a:p>
          <a:p>
            <a:pPr>
              <a:spcAft>
                <a:spcPts val="800"/>
              </a:spcAft>
            </a:pPr>
            <a:r>
              <a:rPr sz="1600">
                <a:solidFill>
                  <a:srgbClr val="F0EEFF"/>
                </a:solidFill>
              </a:rPr>
              <a:t>• Партнёр уже строит harness генерации мультиков — матч идеальный; видео-часть ведёт Влад</a:t>
            </a:r>
          </a:p>
          <a:p>
            <a:pPr>
              <a:spcAft>
                <a:spcPts val="800"/>
              </a:spcAft>
            </a:pPr>
            <a:r>
              <a:rPr sz="1400">
                <a:solidFill>
                  <a:srgbClr val="9A97B8"/>
                </a:solidFill>
              </a:rPr>
              <a:t>– Первый шаг — аудиоспектакль (дешевле и предсказуемее), затем видео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C1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8B5C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1">
                <a:solidFill>
                  <a:srgbClr val="7C6CF5"/>
                </a:solidFill>
              </a:rPr>
              <a:t>ВСТРЕЧА 143 · 2026-10-08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 b="1">
                <a:solidFill>
                  <a:srgbClr val="F0EEFF"/>
                </a:solidFill>
              </a:rPr>
              <a:t>Творческий метод Леонида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691640"/>
            <a:ext cx="1088136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600">
                <a:solidFill>
                  <a:srgbClr val="F0EEFF"/>
                </a:solidFill>
              </a:rPr>
              <a:t>• Хакатон ~2018: нейросеть на сольных песнях Леннона/Маккартни классифицировала битловские</a:t>
            </a:r>
          </a:p>
          <a:p>
            <a:pPr>
              <a:spcAft>
                <a:spcPts val="800"/>
              </a:spcAft>
            </a:pPr>
            <a:r>
              <a:rPr sz="1600">
                <a:solidFill>
                  <a:srgbClr val="F0EEFF"/>
                </a:solidFill>
              </a:rPr>
              <a:t>• Пишет с ИИ (~80% своё / ~20% ИИ), честно маркирует «made with AI» на after.today</a:t>
            </a:r>
          </a:p>
          <a:p>
            <a:pPr>
              <a:spcAft>
                <a:spcPts val="800"/>
              </a:spcAft>
            </a:pPr>
            <a:r>
              <a:rPr sz="1400">
                <a:solidFill>
                  <a:srgbClr val="9A97B8"/>
                </a:solidFill>
              </a:rPr>
              <a:t>– «Литературные негры» и мастерская Микеланджело — ИИ-ассистированное творчество не ново, нова честность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C1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8B5C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1">
                <a:solidFill>
                  <a:srgbClr val="7C6CF5"/>
                </a:solidFill>
              </a:rPr>
              <a:t>ВСТРЕЧА 143 · 2026-10-08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 b="1">
                <a:solidFill>
                  <a:srgbClr val="F0EEFF"/>
                </a:solidFill>
              </a:rPr>
              <a:t>Экономика локального инференса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691640"/>
            <a:ext cx="1088136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600">
                <a:solidFill>
                  <a:srgbClr val="F0EEFF"/>
                </a:solidFill>
              </a:rPr>
              <a:t>• Леонид: DGX Spark — нормальная цена за «домашний интеллект»; коробки станут достоянием домов</a:t>
            </a:r>
          </a:p>
          <a:p>
            <a:pPr>
              <a:spcAft>
                <a:spcPts val="800"/>
              </a:spcAft>
            </a:pPr>
            <a:r>
              <a:rPr sz="1600">
                <a:solidFill>
                  <a:srgbClr val="F0EEFF"/>
                </a:solidFill>
              </a:rPr>
              <a:t>• Алекс: облачный always-on — ок для большинства; топ-модели для разработки всё равно выигрывают</a:t>
            </a:r>
          </a:p>
          <a:p>
            <a:pPr>
              <a:spcAft>
                <a:spcPts val="800"/>
              </a:spcAft>
            </a:pPr>
            <a:r>
              <a:rPr sz="1400">
                <a:solidFill>
                  <a:srgbClr val="9A97B8"/>
                </a:solidFill>
              </a:rPr>
              <a:t>– Сошлись на гибриде: локально — быстрая генерация, облако — тяжёлые продуктовые задачи</a:t>
            </a:r>
          </a:p>
          <a:p>
            <a:pPr>
              <a:spcAft>
                <a:spcPts val="800"/>
              </a:spcAft>
            </a:pPr>
            <a:r>
              <a:rPr sz="1400">
                <a:solidFill>
                  <a:srgbClr val="9A97B8"/>
                </a:solidFill>
              </a:rPr>
              <a:t>– У студии в планах свой inference-сервер (в ~6 раз быстрее)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C1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8B5C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1">
                <a:solidFill>
                  <a:srgbClr val="7C6CF5"/>
                </a:solidFill>
              </a:rPr>
              <a:t>ВСТРЕЧА 143 · 2026-10-08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 b="1">
                <a:solidFill>
                  <a:srgbClr val="F0EEFF"/>
                </a:solidFill>
              </a:rPr>
              <a:t>Как строить AI-компанию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691640"/>
            <a:ext cx="1088136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600">
                <a:solidFill>
                  <a:srgbClr val="F0EEFF"/>
                </a:solidFill>
              </a:rPr>
              <a:t>• Леонид: «Vision — говно, execution — всё». Из короткого промпта не вырастет сложная система</a:t>
            </a:r>
          </a:p>
          <a:p>
            <a:pPr>
              <a:spcAft>
                <a:spcPts val="800"/>
              </a:spcAft>
            </a:pPr>
            <a:r>
              <a:rPr sz="1600">
                <a:solidFill>
                  <a:srgbClr val="F0EEFF"/>
                </a:solidFill>
              </a:rPr>
              <a:t>• Алекс: ядро студии — AI-ядро, перестраивающее паттерны (64) при смене контекста — главный долгосрочный актив</a:t>
            </a:r>
          </a:p>
          <a:p>
            <a:pPr>
              <a:spcAft>
                <a:spcPts val="800"/>
              </a:spcAft>
            </a:pPr>
            <a:r>
              <a:rPr sz="1600">
                <a:solidFill>
                  <a:srgbClr val="F0EEFF"/>
                </a:solidFill>
              </a:rPr>
              <a:t>• Стратегия: бизнес на нейро-инфраструктуре с начала → перевод на автопилот; незаменим только «CEO-решатель»</a:t>
            </a:r>
          </a:p>
          <a:p>
            <a:pPr>
              <a:spcAft>
                <a:spcPts val="800"/>
              </a:spcAft>
            </a:pPr>
            <a:r>
              <a:rPr sz="1400">
                <a:solidFill>
                  <a:srgbClr val="9A97B8"/>
                </a:solidFill>
              </a:rPr>
              <a:t>– «Изюминка студии — в AI-ядре» — Леонид</a:t>
            </a:r>
          </a:p>
          <a:p>
            <a:pPr>
              <a:spcAft>
                <a:spcPts val="800"/>
              </a:spcAft>
            </a:pPr>
            <a:r>
              <a:rPr sz="1400">
                <a:solidFill>
                  <a:srgbClr val="9A97B8"/>
                </a:solidFill>
              </a:rPr>
              <a:t>– Методология deep-tech: продавать ценность сразу, не влюбляясь в R&amp;D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C1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8B5C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1">
                <a:solidFill>
                  <a:srgbClr val="7C6CF5"/>
                </a:solidFill>
              </a:rPr>
              <a:t>ВСТРЕЧА 143 · 2026-10-08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 b="1">
                <a:solidFill>
                  <a:srgbClr val="F0EEFF"/>
                </a:solidFill>
              </a:rPr>
              <a:t>Договорённости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691640"/>
            <a:ext cx="1088136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600">
                <a:solidFill>
                  <a:srgbClr val="F0EEFF"/>
                </a:solidFill>
              </a:rPr>
              <a:t>• 1. Пилот анимации по рассказу Леонида: токены покрывает Леонид (до ~1000), ведёт Влад; Alex вернётся с конкретным предложением</a:t>
            </a:r>
          </a:p>
          <a:p>
            <a:pPr>
              <a:spcAft>
                <a:spcPts val="800"/>
              </a:spcAft>
            </a:pPr>
            <a:r>
              <a:rPr sz="1600">
                <a:solidFill>
                  <a:srgbClr val="F0EEFF"/>
                </a:solidFill>
              </a:rPr>
              <a:t>• 2. Формат разговора продолжается — Леонид открыт к следующим сессиям</a:t>
            </a:r>
          </a:p>
          <a:p>
            <a:pPr>
              <a:spcAft>
                <a:spcPts val="800"/>
              </a:spcAft>
            </a:pPr>
            <a:r>
              <a:rPr sz="1600">
                <a:solidFill>
                  <a:srgbClr val="F0EEFF"/>
                </a:solidFill>
              </a:rPr>
              <a:t>• 3. Голоса/доли за прошлые инвестиции — Леонид отказался: «инвестирую из философских соображений, не создавайте ожиданий»</a:t>
            </a:r>
          </a:p>
          <a:p>
            <a:pPr>
              <a:spcAft>
                <a:spcPts val="800"/>
              </a:spcAft>
            </a:pPr>
            <a:r>
              <a:rPr sz="1600">
                <a:solidFill>
                  <a:srgbClr val="F0EEFF"/>
                </a:solidFill>
              </a:rPr>
              <a:t>• 4. Леонид посмотрит 35-минутную презентацию студии и вернётся с фидбэком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C1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8B5C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1">
                <a:solidFill>
                  <a:srgbClr val="7C6CF5"/>
                </a:solidFill>
              </a:rPr>
              <a:t>ВСТРЕЧА 143 · 2026-10-08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 b="1">
                <a:solidFill>
                  <a:srgbClr val="F0EEFF"/>
                </a:solidFill>
              </a:rPr>
              <a:t>Что делать студии дальше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691640"/>
            <a:ext cx="1088136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600">
                <a:solidFill>
                  <a:srgbClr val="F0EEFF"/>
                </a:solidFill>
              </a:rPr>
              <a:t>• Подготовить оффер по мульт-пилоту: объём, этап аудиоспектакля, смета токенов</a:t>
            </a:r>
          </a:p>
          <a:p>
            <a:pPr>
              <a:spcAft>
                <a:spcPts val="800"/>
              </a:spcAft>
            </a:pPr>
            <a:r>
              <a:rPr sz="1600">
                <a:solidFill>
                  <a:srgbClr val="F0EEFF"/>
                </a:solidFill>
              </a:rPr>
              <a:t>• Подключить партнёрский harness генерации мультиков — Леонид как первый клиентский кейс</a:t>
            </a:r>
          </a:p>
          <a:p>
            <a:pPr>
              <a:spcAft>
                <a:spcPts val="800"/>
              </a:spcAft>
            </a:pPr>
            <a:r>
              <a:rPr sz="1600">
                <a:solidFill>
                  <a:srgbClr val="F0EEFF"/>
                </a:solidFill>
              </a:rPr>
              <a:t>• Зафиксировать кейс «агент-визуализатор на внешнем звонке» — первое живое демо, положительный фидбэк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