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SIMBIOT · ПИТЧ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Simbiot — общий харнес организации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Стартап за неделю получает не одного ассистента, а команду ИИ-агентов: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один отвечает клиентам, второй пишет код, третий следит за деньгами и метриками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Слой поверх Hermes, Claude Code и других — вместо зоопарка агентов и харнесов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SIMBIOT · ПИТЧ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Проблема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Фаундер собирает зоопарк из агентов и харнесов вручную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Ушёл разработчик — ушла вся магия: знания и автоматизации не переживают людей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Каждый новый инструмент — ещё один остров, не связанный с остальными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SIMBIOT · ПИТЧ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Решение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Simbiot координирует флот агентов и фиксирует решения компании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Удачные приёмы копятся как «гены» — остаются только те, что приносят прибыль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Компания превращается в самообучающуюся нейро-инфраструктуру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SIMBIOT · ПИТЧ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Тракшен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Уже гоняется на семи собственных продуктах студии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AI-ядро: 64 паттерна, перестраивающихся при смене контекста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Агент-визуализатор, RAG по знаниям, собственный LM-роутер — в продакшене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SIMBIOT · ПИТЧ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Видео (Seedance), 3 шота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Shot 1 «зоопарк в хаосе»: тёмная серверная, хаотичные голограммы и глитчи (0–10 сек)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Shot 2 «orchestration»: хаос сходится в фиолетовую сферу, панели выстраиваются в сетку (10–20 сек)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Shot 3 «финал»: фаундер у стены дашбордов с растущими revenue-графиками, отъезд в город (20–30 сек)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Стиль: dark cinematic, #0a0c12 + violet #7c6cf5, film grain, 4k, 16:9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SIMBIOT · ПИТЧ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Строй компанию — а не зоопарк ботов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Simbiot · Кооператив 42 · simbiot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Хронометраж питча: ~35 сек (15 сек — первый и последний абзац)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